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t>Programas de Gestão MODRO CONSULTORIA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t>Inteligência estratégica para empresas com visão de futuro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Soluções completas para empresas que querem crescer com estratégia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- Previsibilidade de Vendas e Produção</a:t>
            </a:r>
          </a:p>
          <a:p>
            <a:r>
              <a:t>- Gestão Estratégica de Produtos e Clientes</a:t>
            </a:r>
          </a:p>
          <a:p>
            <a:r>
              <a:t>- DRE Oculto – Da Perda ao Lucro</a:t>
            </a:r>
          </a:p>
          <a:p>
            <a:r>
              <a:t>- Matriz de Competitividade</a:t>
            </a:r>
          </a:p>
          <a:p>
            <a:r>
              <a:t>- Ajuste de Foco de Mercado</a:t>
            </a:r>
          </a:p>
          <a:p>
            <a:r>
              <a:t>- Gestão de Pessoas</a:t>
            </a:r>
          </a:p>
          <a:p>
            <a:r>
              <a:t>- Gestão Estratégica 360º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Modelo de Cálculo de Previsibilidade de Vendas e Produção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- Antecipação de cenários de vendas</a:t>
            </a:r>
          </a:p>
          <a:p>
            <a:r>
              <a:t>- Projeção baseada em histórico e tendências de mercado</a:t>
            </a:r>
          </a:p>
          <a:p>
            <a:r>
              <a:t>- Ajustes sazonais e comportamentais</a:t>
            </a:r>
          </a:p>
          <a:p>
            <a:r>
              <a:t>- Alinhamento com capacidade produtiva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Gestão Estratégica de Produtos e Clientes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- Classificação por lucratividade e giro</a:t>
            </a:r>
          </a:p>
          <a:p>
            <a:r>
              <a:t>- Mapeamento de clientes por potencial</a:t>
            </a:r>
          </a:p>
          <a:p>
            <a:r>
              <a:t>- Estratégias específicas para cada grupo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Programa DRE Oculto: Transformando Perdas em Lucros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- Apuração do DRE gerencial oculto</a:t>
            </a:r>
          </a:p>
          <a:p>
            <a:r>
              <a:t>- Diagnóstico de perdas invisíveis</a:t>
            </a:r>
          </a:p>
          <a:p>
            <a:r>
              <a:t>- Ações corretivas com impacto financeiro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Matriz de Avaliação de Competitividade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- Análise de Preço vs Valor percebido</a:t>
            </a:r>
          </a:p>
          <a:p>
            <a:r>
              <a:t>- Fatores: Inovação, Atendimento, Logística</a:t>
            </a:r>
          </a:p>
          <a:p>
            <a:r>
              <a:t>- Posicionamento da marca no mercado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Matriz de Ajuste de Foco de Mercado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- Diagnóstico do foco atual</a:t>
            </a:r>
          </a:p>
          <a:p>
            <a:r>
              <a:t>- Identificação de oportunidades mais rentáveis</a:t>
            </a:r>
          </a:p>
          <a:p>
            <a:r>
              <a:t>- Plano de redirecionamento gradual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Programa de Gestão de Pessoas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- Mapeamento de perfis comportamentais</a:t>
            </a:r>
          </a:p>
          <a:p>
            <a:r>
              <a:t>- Fortalecimento da cultura organizacional</a:t>
            </a:r>
          </a:p>
          <a:p>
            <a:r>
              <a:t>- Avaliação de desempenho e plano de desenvolvimento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Programa de Gestão Estratégica 360°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- Planejamento baseado em Visão, Metas e OKRs</a:t>
            </a:r>
          </a:p>
          <a:p>
            <a:r>
              <a:t>- Mapeamento de processos-chave</a:t>
            </a:r>
          </a:p>
          <a:p>
            <a:r>
              <a:t>- Integração entre áreas e monitoramento por KPIs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Vamos transformar seu negócio com inteligência e estratégia?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Faça uma análise gratuita com um de nossos consultores</a:t>
            </a:r>
          </a:p>
          <a:p>
            <a:r>
              <a:t>Descubra quais desses programas podem alavancar seus resultados</a:t>
            </a:r>
          </a:p>
          <a:p/>
          <a:p>
            <a:r>
              <a:t>Contato:</a:t>
            </a:r>
          </a:p>
          <a:p>
            <a:r>
              <a:t>Reiner Modro</a:t>
            </a:r>
          </a:p>
          <a:p>
            <a:r>
              <a:t>modroconsultoria@gmail.com</a:t>
            </a:r>
          </a:p>
          <a:p>
            <a:r>
              <a:t>(47) 99974-7727</a:t>
            </a:r>
          </a:p>
          <a:p>
            <a:r>
              <a:t>www.modroconsultoria.com.br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